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AFFE6-C28C-41E8-8F4B-100DFDD42E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40D3F7-8D99-490A-A9D4-503BDA6C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EEF5F-D253-4A22-9769-605048F2E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76B20-C535-4D9B-B250-CE85EF9E8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BB74F-F175-4B21-B0D7-1C1514703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238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C2480-67F0-4860-B474-3D79E99E6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BD39E4-EC94-4EA4-934E-6BF03EBFF1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4DA08-FFDE-45E5-B5FF-6218DCB44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C0380-624E-46DF-BE10-4BCD2538F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0711C-3E72-4A67-9EE6-3B6FF4980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521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17F958-81B4-488F-9C72-134773EDB6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767B0F-3F52-4FAF-81FB-D49239CAA3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D539F-BCF3-4E0A-8072-322C3BC9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13240-0A4D-4216-A7B6-050F4C314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49D28-F4C8-443F-BF9C-B16596D7C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144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3E90F-4810-4DB6-9C7C-3B1D84F9B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62651-A7D5-409F-A108-EC18AC19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94C1E-EB5A-4394-9A74-E79C30E3E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BAA9E-5E00-4C40-885F-C05A023E6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0F04E-4DC0-484B-9476-F5E3C1920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865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13D73-FCEE-4997-A683-F3257F514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FB699-A6E2-4152-A25C-C9A0AB08C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8CC63-2026-4905-839D-824F33640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F5F76-08FE-4D0B-A49E-11C156905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5F15D-05CB-497D-B95F-CCF6D3A79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503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DF001-96C5-4FD5-882E-F79382594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11155-6C68-4233-AAA2-B4D23A98BE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96ECB0-B817-4B8C-867E-6A7DB2456D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190CA5-F9BF-4313-95DB-9DA43DF30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B22BDE-97AD-4AD1-9B17-3899B11EF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6AE24-45DF-4A49-AFDF-B784C062D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679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E73F1-E6F1-4E02-922C-2B4A3FAC5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1C657-2BBA-4368-B291-140311D1A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977333-CFF4-4FDE-9FBE-F7742EA5F0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35DF74-BFC5-4CB1-8D87-BE707325F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D2200E-B8F8-45B7-9D60-BDAA5775FF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411AE7-14A2-4500-912D-437C21E3E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C91CBF-4AEC-4DB2-96F8-1977575BA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23B4A1-EC13-48F3-80C8-60F24CF6F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334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6CFB3-86E1-44D0-8CB6-4C5FB9EF6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7879D-79CC-478A-8013-1B51A0397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EA308B-EC99-4941-B52B-86D08BB20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E39FA7-F0C7-466E-B037-CD61F3FDA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892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6E33A1-4B6D-47DD-B948-13BEFB164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F8588E-B547-4DDC-865B-2653E087F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3F3A7-CED8-4735-A7C8-6E68F6844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66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53801-CFA2-4F9C-8E82-2F5AB754F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E94FB-EE2A-43FC-9CE0-F9400BD3D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24C50D-33B5-40BA-A562-F97D437143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B5030-4260-4559-940E-B506933D1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920FD-6BE3-494B-8761-912E4AD2C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906211-3348-4BE4-903A-9837F5934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97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C66C-FC61-4D83-B1AF-E6BAF99B6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ADE21D-7874-4FF3-8A33-D00F18B3B1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61D54-86AE-4DF3-A405-41835AA062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F4D007-B718-457A-BC56-B1D11BC09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C5833D-621C-4D7E-B932-9E9A37B8B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A5856D-6938-4B01-90F5-F3E6DD58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447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C0B7A5-D416-41CA-9A1B-C45F0D33A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8595B4-4726-4D08-81A8-7265ED228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BC553-D24A-4492-86CD-D76D1A064D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8DD99-B0B8-4941-82A1-539E94B3D579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DF325-4BB6-438E-8F21-53962ACA6E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374EA-67CB-4C20-AAC0-8E2831BBE6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064B6-40E1-4E12-8353-CAF98A60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279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cialwork.buffalo.edu/resources/conversations-about-culture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">
            <a:hlinkClick r:id="" action="ppaction://media"/>
            <a:extLst>
              <a:ext uri="{FF2B5EF4-FFF2-40B4-BE49-F238E27FC236}">
                <a16:creationId xmlns:a16="http://schemas.microsoft.com/office/drawing/2014/main" id="{FD607192-D3B9-43B6-B746-4E440632F4E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0068" y="978336"/>
            <a:ext cx="7735888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7D0D5A-4734-416D-9096-085615F2F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9709" y="4004111"/>
            <a:ext cx="4052582" cy="1325563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Welcome Song</a:t>
            </a:r>
          </a:p>
        </p:txBody>
      </p:sp>
    </p:spTree>
    <p:extLst>
      <p:ext uri="{BB962C8B-B14F-4D97-AF65-F5344CB8AC3E}">
        <p14:creationId xmlns:p14="http://schemas.microsoft.com/office/powerpoint/2010/main" val="743664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1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0DE8E-DD28-4CD2-9C6D-B8F57BC9D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10" y="28917"/>
            <a:ext cx="10515600" cy="1325563"/>
          </a:xfrm>
        </p:spPr>
        <p:txBody>
          <a:bodyPr/>
          <a:lstStyle/>
          <a:p>
            <a:r>
              <a:rPr lang="en-US" dirty="0"/>
              <a:t>New Employees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693C7E-9E8C-40D0-B2FF-8D3B35CF0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773610" y="1354480"/>
            <a:ext cx="6477000" cy="3448050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988475E-9B7C-461F-B4C8-F6D60C9A4BBB}"/>
              </a:ext>
            </a:extLst>
          </p:cNvPr>
          <p:cNvSpPr txBox="1">
            <a:spLocks/>
          </p:cNvSpPr>
          <p:nvPr/>
        </p:nvSpPr>
        <p:spPr>
          <a:xfrm>
            <a:off x="2773610" y="4802530"/>
            <a:ext cx="8573200" cy="20265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Meet our new people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Very Happy to welcome you all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/>
              <a:t>Everybody Meet and Greet</a:t>
            </a:r>
          </a:p>
        </p:txBody>
      </p:sp>
    </p:spTree>
    <p:extLst>
      <p:ext uri="{BB962C8B-B14F-4D97-AF65-F5344CB8AC3E}">
        <p14:creationId xmlns:p14="http://schemas.microsoft.com/office/powerpoint/2010/main" val="4001498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18</Words>
  <Application>Microsoft Office PowerPoint</Application>
  <PresentationFormat>Widescreen</PresentationFormat>
  <Paragraphs>5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Welcome Song</vt:lpstr>
      <vt:lpstr>New Employees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Administrator</cp:lastModifiedBy>
  <cp:revision>4</cp:revision>
  <dcterms:created xsi:type="dcterms:W3CDTF">2024-10-02T01:04:29Z</dcterms:created>
  <dcterms:modified xsi:type="dcterms:W3CDTF">2024-10-02T01:41:27Z</dcterms:modified>
</cp:coreProperties>
</file>

<file path=docProps/thumbnail.jpeg>
</file>